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49" r:id="rId1"/>
  </p:sldMasterIdLst>
  <p:notesMasterIdLst>
    <p:notesMasterId r:id="rId10"/>
  </p:notesMasterIdLst>
  <p:handoutMasterIdLst>
    <p:handoutMasterId r:id="rId11"/>
  </p:handoutMasterIdLst>
  <p:sldIdLst>
    <p:sldId id="627" r:id="rId2"/>
    <p:sldId id="629" r:id="rId3"/>
    <p:sldId id="567" r:id="rId4"/>
    <p:sldId id="630" r:id="rId5"/>
    <p:sldId id="633" r:id="rId6"/>
    <p:sldId id="631" r:id="rId7"/>
    <p:sldId id="632" r:id="rId8"/>
    <p:sldId id="634" r:id="rId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FF66"/>
    <a:srgbClr val="0033CC"/>
    <a:srgbClr val="009900"/>
    <a:srgbClr val="CCFF99"/>
    <a:srgbClr val="99FF66"/>
    <a:srgbClr val="99CC00"/>
    <a:srgbClr val="FF3300"/>
    <a:srgbClr val="008000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83871" autoAdjust="0"/>
  </p:normalViewPr>
  <p:slideViewPr>
    <p:cSldViewPr>
      <p:cViewPr>
        <p:scale>
          <a:sx n="50" d="100"/>
          <a:sy n="50" d="100"/>
        </p:scale>
        <p:origin x="-219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684" y="66"/>
      </p:cViewPr>
      <p:guideLst>
        <p:guide orient="horz" pos="3110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C81A2A4A-22E1-4103-A962-C0B6619E0A87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265654F-AE98-41E6-A590-CDA4510E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4215B8F8-D8CD-4BA5-964B-717D8749F6C0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B47D5821-8FF4-4DAA-80C6-A201E2382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2000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3DB63D-DAB2-4269-B76D-98307A97E67B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2000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694EA4-DBD4-4C98-83BE-A58B4C8B6097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2000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3DB63D-DAB2-4269-B76D-98307A97E67B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2000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3DB63D-DAB2-4269-B76D-98307A97E67B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2000" dirty="0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3DB63D-DAB2-4269-B76D-98307A97E67B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2000" dirty="0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3DB63D-DAB2-4269-B76D-98307A97E67B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D5821-8FF4-4DAA-80C6-A201E23829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CE8A-E2C7-4D3D-A81D-D1662187098E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5EA1-217B-41DC-99FA-CB2336F7E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986E-1B55-4C72-9AE8-FF36E9EC1F4E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2CD0-0824-4DA5-92FC-259E6A4DC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7065-4E1E-4BFC-85A7-66841E3F4143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2A52-B7C8-4441-8BBA-F92B9963D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"/>
            <a:ext cx="2743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>
            <a:grpSpLocks noChangeAspect="1"/>
          </p:cNvGrpSpPr>
          <p:nvPr userDrawn="1"/>
        </p:nvGrpSpPr>
        <p:grpSpPr bwMode="auto">
          <a:xfrm>
            <a:off x="3429000" y="6344333"/>
            <a:ext cx="2378075" cy="437467"/>
            <a:chOff x="2362200" y="5486400"/>
            <a:chExt cx="4972050" cy="914400"/>
          </a:xfrm>
        </p:grpSpPr>
        <p:pic>
          <p:nvPicPr>
            <p:cNvPr id="5" name="Picture 2" descr="C:\Users\odhiamba\Documents\1.Templates\Logo\Short-GEF logo colored NOTAG transparen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5486400"/>
              <a:ext cx="78228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odhiamba\Documents\1.Templates\Logo\UNEPBlue 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8444" y="5486400"/>
              <a:ext cx="85255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C:\Users\odhiamba\Documents\1.Templates\Logo\Logo_UNIDO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5800" y="5486400"/>
              <a:ext cx="103439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C:\Users\odhiamba\Documents\1.Templates\Logo\UNWTO Log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8817" y="5486400"/>
              <a:ext cx="1695433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21336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42DE-C744-471C-8F6B-565CC570CCFF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C2DA-775A-45AF-A6C7-149A59565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B3E9-8609-46A5-B86A-8CE46D48F185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705B-6947-45F7-857D-A78700BB7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1DFF-ABA7-40F3-AC22-FE18F3FFF8ED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096E-8FCC-458C-8FE9-D2020A5E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D419-5C2F-4A25-9FA8-EBE9D55542B4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D95A-9E81-4F3F-B67E-BE5E65EF6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91EE-AF81-45BF-BAE2-F13B57E04361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0B93-B2B9-44A6-8904-D1000A76B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5B3D-3CDF-4B93-9212-02813B9254AD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C23B-F6F4-4723-945A-EBF7078D9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BA6A-ED93-4FCD-B788-2EF71C94E747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998D-B273-4109-97C7-034B17B95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EE9F-96A2-4890-806B-8B20E614E8ED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1925-9A95-417E-8F5C-B917E3B51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7210495-EAF1-465A-A102-621528CAB1FD}" type="datetime1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17F9D101-441E-4071-8FE8-BC11E4AE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</p:sldLayoutIdLst>
  <p:transition spd="slow" advClick="0" advTm="10000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MARLA\COAST Project Home PC\SCMs\COAST 5TH STEERING COMMITTEE MEETING 23-28 SEPT 2013\5TH SCM PHOTOS\DAY 2 PHOTOS\JOBEN 8X12 B\S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6" y="0"/>
            <a:ext cx="9067664" cy="6086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534400" cy="685800"/>
          </a:xfrm>
        </p:spPr>
        <p:txBody>
          <a:bodyPr anchor="t"/>
          <a:lstStyle/>
          <a:p>
            <a:r>
              <a:rPr lang="en-US" sz="2400" b="1" i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Colleagues without which the COAST project would not have been able to achieve the results that it has…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1996350"/>
            <a:ext cx="3886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b="1" dirty="0" smtClean="0"/>
              <a:t>Harvey J. Garcia</a:t>
            </a:r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Thomas </a:t>
            </a:r>
            <a:r>
              <a:rPr lang="en-GB" b="1" dirty="0" err="1" smtClean="0"/>
              <a:t>Chali</a:t>
            </a:r>
            <a:r>
              <a:rPr lang="en-GB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Esther Munyithia</a:t>
            </a:r>
          </a:p>
          <a:p>
            <a:pPr>
              <a:buFont typeface="Wingdings" pitchFamily="2" charset="2"/>
              <a:buChar char="ü"/>
            </a:pPr>
            <a:r>
              <a:rPr lang="en-GB" b="1" dirty="0" err="1" smtClean="0"/>
              <a:t>Baraza</a:t>
            </a: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err="1" smtClean="0"/>
              <a:t>Edoardo</a:t>
            </a:r>
            <a:r>
              <a:rPr lang="en-GB" b="1" dirty="0" smtClean="0"/>
              <a:t> E. </a:t>
            </a:r>
            <a:r>
              <a:rPr lang="en-GB" b="1" dirty="0" err="1" smtClean="0"/>
              <a:t>Zandri</a:t>
            </a: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err="1" smtClean="0"/>
              <a:t>Jayshree</a:t>
            </a:r>
            <a:r>
              <a:rPr lang="en-GB" b="1" dirty="0" smtClean="0"/>
              <a:t> </a:t>
            </a:r>
            <a:r>
              <a:rPr lang="en-GB" b="1" dirty="0" err="1" smtClean="0"/>
              <a:t>Govender</a:t>
            </a: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Violet </a:t>
            </a:r>
            <a:r>
              <a:rPr lang="en-GB" b="1" dirty="0" err="1" smtClean="0"/>
              <a:t>Njambi</a:t>
            </a: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Dr. Julius Kenneth </a:t>
            </a:r>
            <a:r>
              <a:rPr lang="en-GB" b="1" dirty="0" err="1" smtClean="0"/>
              <a:t>Ningu</a:t>
            </a: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err="1" smtClean="0"/>
              <a:t>Emelda</a:t>
            </a:r>
            <a:r>
              <a:rPr lang="en-GB" b="1" dirty="0" smtClean="0"/>
              <a:t> </a:t>
            </a:r>
            <a:r>
              <a:rPr lang="en-GB" b="1" dirty="0" err="1" smtClean="0"/>
              <a:t>Tekwa</a:t>
            </a: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err="1" smtClean="0"/>
              <a:t>Cidalia</a:t>
            </a:r>
            <a:r>
              <a:rPr lang="en-GB" b="1" dirty="0" smtClean="0"/>
              <a:t> </a:t>
            </a:r>
            <a:r>
              <a:rPr lang="en-GB" b="1" dirty="0" err="1" smtClean="0"/>
              <a:t>Mahumane</a:t>
            </a:r>
            <a:endParaRPr lang="en-GB" b="1" dirty="0" smtClean="0"/>
          </a:p>
          <a:p>
            <a:endParaRPr lang="en-GB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35257" y="5393085"/>
            <a:ext cx="5008743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33CC"/>
                </a:solidFill>
              </a:rPr>
              <a:t>T H A N K  Y O U </a:t>
            </a:r>
          </a:p>
          <a:p>
            <a:pPr algn="ctr"/>
            <a:r>
              <a:rPr lang="en-GB" sz="4000" b="1" dirty="0" smtClean="0">
                <a:solidFill>
                  <a:srgbClr val="0033CC"/>
                </a:solidFill>
              </a:rPr>
              <a:t>to them</a:t>
            </a:r>
            <a:endParaRPr lang="en-GB" sz="4000" dirty="0" smtClean="0">
              <a:solidFill>
                <a:srgbClr val="0033CC"/>
              </a:solidFill>
            </a:endParaRPr>
          </a:p>
          <a:p>
            <a:endParaRPr lang="en-GB" sz="1100" dirty="0" smtClean="0"/>
          </a:p>
          <a:p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56322" name="AutoShape 2" descr="data:image/jpeg;base64,/9j/4AAQSkZJRgABAQAAAQABAAD/2wCEAAkGBhQQEBQUEhQUFRQVFBQWFhUVFRQYFxUVFRQVGBcUGhUXHCYeFxwjHBQUHzAgJCcpLCwsGB4xNTAqNSYrLCkBCQoKDgwOGg8PGiwlHiUuLCksLC8sLCw0MiwsLCksNCksLy8pLCwsLCwqLCwpLCwsLCwsLCwsLCwsLCwsLCksNP/AABEIAMoA+QMBIgACEQEDEQH/xAAcAAABBQEBAQAAAAAAAAAAAAAAAgMEBQYHAQj/xABLEAABAwIDBQQGBwYDBgUFAAABAAIDBBESITEFBkFRYRNxgZEHIjJCofAUI1JicrHBM4Ky0eHxQ5KiCBckU8LTFWOTlMMWJTRUc//EABsBAAEFAQEAAAAAAAAAAAAAAAACAwQFBgEH/8QANBEAAgEDAgQDBQgCAwAAAAAAAAECAwQRBSESMUFRBhNxIjJhgZEUM6GxwdHh8CNSFULx/9oADAMBAAIRAxEAPwDuK8dovUIAj5jPz1817c9fj8+afQgCLmDf458zz8EoA9fIqQhAEfPrx59LfqnIr53+Kqtu7209GLSOu/hGzN3jwb42WRq96a2r/ZAU0Z46vI7yL+QHeoVxfUbde2/kP06E57rkb2u2pFALyyMYPvOAv3Dis5WekulYbRiSU/dbYebrHyBWXi3dZfFK50rzqXk5/qfEqyhpmsFmtDe4ALP1/EL5UokuNpBe88jsnpBqX/sqS3IvcT8LN/NMHeraTvcgb4fzeU9hXuFVk9bupdR5Uaa/6jDd4to3zdDb8IWI3w2DX7RmJmcHR+rZglc2JthqIxqb3uSCc9bABb7CvC1Kpa5cwe7T9f8A05KhCXTBzHZ26lVSYSyonhtYuETqgAHL2bOsW63uFvt1d85onCOqqY5mXN5HRPilblfPDiY9vD3TlqbqeWpiehY/2mtPeB+ak0/EFZP2kmIdrTZuKOuZK3FE9rxzacX5aJ8X68OfzyXL37vhjscD3xP4FpP5jP4qxo99KulyqGCeP7YyeB3jI+I8Vc22tUKu0tmMTs5L3Xk6HFe2acVVsTeaCsH1T/Wtmx2Tx+7xHUXCtVdRkpLMXlENpxeGCEISjgJEl7ZJaEARrkdB4+SUSevx/T+6fQgCK24yzGvPPPL4JViNL+R/TRSEIAj59fj/AG5p2O9s0tCABCEIAEIQgAQou1NqRUsL5p3hkcYxOcdAP1J0AGZK5js7/aDp560QinkELsQExcMVwCQeyA0NvtcVxtJZYJZ2OqVFS2Npe9wa1ouXE2AHesFtbfSarcY6K7GaOmIsT+H7P8Xcq6urpdpvxSXjp2n1Iwfa6nmevDQcSp0UQYA1oAA0AWV1HWsN06P1LOjbKO8+ZDoNiMiOI+u/Uvdmb8SL6d+vVWQCGR89U4GrJ1Kjk8t5JTYkNXuFLDUrCmWzmRvCvcKcwowrnEcyN4Ul2QucgNSeCewqA6m+lT9j/hRgOmt7xObIvhcqVaW87qqqUOpxyUVljcEs1R/+OwYP+bLcNP4WjN3fopLth1QFxLC48jG4DzButRBAAAALACwA0A5J4wrd0tEtYR4ZRy+7K+V1NvbYwz6p0Tg2oZ2ZJs118UbjyDuB6FSXMWlrKJsjS17Q5pFiDoVlHwOpZRE4kxvv2LzqLaxOPMcDxCotT0f7PHzaPu9V2JVG449nzIFbsME44yY5AbhzSRnzy0PUK32Hv5JC4RVwy0bOB/EBr3jPmOK8LVHqqRsjSHC4UCz1KrbPZ7dh+cI1FiR0WKUPaHNIc0i4INwQdCCNUtcs2RtqXZj7G8lMTm3iy51by/I9Cul0NeyeNskbg5jhcEfl0PRbi0vKd1DMefYq61GVJ/AkIQhTRgEIQgAQhCABCEIAEIQgAQhePvY2te2V9L8EAcW9IL5tt10lLHJ2OzqE/wDEz2u0zDVoAPruF8IZwOInUKPu3uhBixRRYIhkC43klt7z3ddSBYcAraWna4toqck08Li6aT3qidxJklceJLibcNbZAW1FJRhjQALZWsOA5LHa3quP8NN+pZUKXlrilzGWwWC8DUztDbMUbsLni/IXcb8rBRht+Ee0XN6uY8DzssxGlVlHiUX9CUWIanA1N007ZBdjmuHNpBT4CZbxsxLEhqUGpYavQ1NtnMiMK9wpdl7ZJycyNOyFzoMyvN0YPqBIfamc6U/vH1R4NDUzth2GnmPKJ/8ACVbbHiwwxNGgjYPJoC1/himnKpU7YRGuX7KRaQtUrs8lR7b3optnxiSqlbE0mwvcuceTWNBc7wCN2t/aHaJLaWoa94BJYQ5j7DU4HgEjMZjJbUgFlKxU+3NlieJzNDqx32XjNrvP4XV/M1QZmpMoqScXyZ1Np5Rj6Cp7SMOIs7Nrhye02cPMJ5wTbouzq52cHhswHV12v+Lb+KfcF5jd0fs9eVPsy6jLiSZFmhDhY6FQNk7Vfsya+bqd59dmuE/aHX8xkeBVq4KNVU4e0gi9wnLS6nbzU4sW0pLhkdFp6hsjGvYQ5rgC0jQg6FOLnO5e2jSTfRZT9VIbxOPuuPu9A4/HvXRl6HbXEbimpxKarSdOWGCEIUkaBCZjrY3SPja9hkYGl7A4FzA++EubqL2Nr62TyABCEIAEIQgAWZ36299HgEbDaWY4G21a3IOeOudh1PRaYlctlq/ptdJPrHGcEXcL2Pjm794Ku1K6VtRcur5Em2p8c9+SLHd/ZTYmNA145j2jxvxtonKyV00nYROLbC80jSLsB0a3m4/BWYtHGSdGtJPgLlRt1acinD3e3MTK89X5geAsFkNIoxv7hzqLaP49iTWm4rI9s7ZEUAtG0DLN2Rcczq7idO7uU4x3/W9vJSWsuncC36iorCWxXNtvLM1WbtxuOOO8UmfrxkNvpk5vsuGv81HirXRyCKfJzsmP9yTp9133StU6NQdo7OZMwskF2nzB4EHgRzVVf6VRu4vbEujH6ddxeHuiKAlAKu2bO9khp5jd7Rdj/wDmx8/xDQ+atAF5rcUZ29R0qi3RPzndCQ1e4U4AiyjNnMkHakOKCVvON4/0lS9jT4oInD3o2E5jUtHHj3hKLVA3UfaJ0LtYZHx5/ZBuw/5S1bDwtWXHUp+jI9wsxyZfYjIto7xVL5iJRRR4IYzhLWOBAc/Cci4OxG+guPsq89Ju7jZKV9XH9VVUgdPFOywfaNuJzMVs2kBwzvn5HkO3NvS7E3iqJ4m3vIXOY7ISxTBr3NvwuTcEaFo1tZaDfv08R1tC+npoJGPmbgkfJgs1h9oNwk4iRlc2sCVuSCdQ3E3tG0qJs129oCWTBtrCVutuhBBHQq3ld38OXX+mmq4p/s47ULamqp7mz4WygcAY34SemUo8hyXcZkAZPa+VZAftRzN4e6WO4eKccEnbRvWU4+zHMT44B+qccF55ru17L0X5FrQ+7X96jLgm3BPkJpwVTFkhFTtmg7RmXtDNp+9/VbLc7eE1VMMR+tjOCTnpk/xHxBWee2+SgbGr/odex2kc3qP5Ak5O8DY9xctDo146VXglyY1cU/Mh8UdKDiMuHh+qUZD82+fFPEL1bgpzn+5zf/vG2JBoXUjL3Gbo43hw6ZFnzdbgOI0+fPRZT0eUMjZtpySxvj7TaMpZjaRiYGsDXtvq08CMtVs0AR+0PX56J2I3GaWqlu9NMaz6G2UOqAwvdG0E4Gi3tECzT6wyJvmOaALZCEIAoN+dq/R6KQg2c/6tvO79SO5ocfBZXd2i7NjG8faPfr/JSfSHUdrV09ONGgyOH4jYfBjv8yfoRn4LEeIbjin5a6ItbePDSz3HdvvtST//AMnjzaQrLZjbRRgfYZ/CFV7Xbjicz7TXDzBH6qXu5U9pTQu/8toPe0WPxCc8LYSqLrsxi5Xspl1GE+1iYiKlxLZkEafGo8jFgNozVO2tr1FHHUy0tHRBvaup3YZZpXjTHwAOIWzHqaEkYW94tm12wYjVU1TNW0rCO2p6t2ORrSQDIyYC4AyytYZkg8ADT7w7PL4w+P8AbRHHGeZGrO5wuPJOUFW2aJkjdHtBHTmPA3HgvN3d44do0zainddrsi0+0x41Y4cCL+IIIyKibHb2U1RBwDxKz8MuZA6Bwd5rH+J7RSpq4jzWz9CZbzynEtQF7ZKAXtlgskgRZU9Qfo1W2T/DnAjf0kb+zce8Xb4BXllGrqJs0bo3i7XCx/QjkQbFTbC7laV41l05+gNJrDOZenTc500bK6FpJibgmABJ7O92yW+6SQehB0C4evq3ZW0nRu+jVPt2IY8+zMzn+K2rVnNq+g7Z9RKZGGaC+ZZE5uC5JJLQ9rsOugNhlYBetUK8K9NVKbymV04ODwzJ/wCzpstxqqmoscLIRFe2RdI9rrX5gR/Ec13Gd9lXbA2FT7PpxBTMDIwSTndznHV7nHNxNh4AAWAAUXb22eyaA0YpHnDGzi53P8I1JS5zjTi5SeEhMYuTwiua/tayV/CNrYh+InG/yu0KY4JvZtD2MQaTd2bnO+09xu53mnXLy29uftFxKr3e3oW8VwpJDLk24J1ybcmIscQy4Kp27SY43c7Yh3jX4K3cExOMlIpycWmhyJsN0tq/SaOJ5N3YcL/xM9UnxtfxVwsF6NKnBJU050DhI0f6XHy7Nb1el2lXzaMZ/Apa8OCbQIQhSRkxG9G1a+qqHUOz2OgDQ3t66VhwMa8XwwA/tH2Oo00y1F3urufT7NiLIWkvcbyzPOKWZ+pc9/HMnLTNXiEACEIQBy+vm7XalQ69wyzB0wgNI82u81b0htdZ/ZLsU9S/7Uzz5vcf+pXkTrLzTUpeZXm/iXiWIpfAflddya3am7OSWA8Hdoz8EmZA7nX816Com0WOYWTxi74r3A9+M+23v4jqErSbtWtwm+T2Y1Vhxw4TYxFS4nKp2fWtlY17TcOAIPQqxjevSE87oqDi7N6xsPeatFRcU9U5rnOtfDjAeyQAZuALntIHMnUWW69IG/1C3ZdRhqIJTNBJHGxkjXl7ntLR6rTcAYszwVF6ctwnVsDaunbinp2kPaPakgzOQ4uYbm3JzuIAXzqugb/0M71OpNoNhc76mpIjcCchKf2Tx1v6nc/oF2+o9XaMZ+3BI0/uOa4fxFfL+wi76VB2ft9tFh/Fjbh+Nl9P1RxbRht7sUzj3OLGj8lT62l9hqZ7D9v7/wBS5AXtkBerycmHll4Qqibac8r3Mpo2hrCWulmxBpcNQxgzd36L2h2nKJewqWsbIWlzHxk4JA3UAOzDhlkpHkTSzt3xnfArBLr9nsmZhkbcajgQeYIzB6qtFLVQ5RyMmZwEt2vA5Y25O8QrwpsqTaahcWj/AMMsfDocaT2ZTPnrH5YIY/vOe59u5oAS6HZIjcZHuMkrhYvdwH2WjRo6BWZTblKudVubqPDUlt2Wx2MYx5Iacm3J1yacoKHENOTbk65NOTyFIacoVVWsbcE58hmVKo6R1W5wa7s4WftJu7Mtb4cf6XmbK2GyqP1bTHSNNr/4lSQdXO1Db8P101lhobqRVSu2vgufz7ehFqXXC8QKXdxs5qzNTMxXYWOx3DBe2ZcO5uWq1lRtOspR2lQ2GSK4x9liDmAm2LPUKxr9qQUTGttbgyJg9Z3c0fmVV1IrayNzezigieCLSFzpCD3adxAK1dChChBQhyIM6kpvMjTseCARmCLg9CvVh9ibvsdM+CpxmaMNc1zZX2dGcgW6EWyC0VC4wz9gXue0x9owvN3Ns7C5uLVwzaRfPXonhBbLL7x7E2jUTf8ADV7KWCzcm07ZJCc8XrPNgDlpotQhAGF/3VCU3q6/aFRcZtM/Zx/5IwLeanf7r6HlUf8AvKz/ALq1iEAch3XN2OPN5/JqvSVR7utw9o37Mjh5WH6K84LzC52qvJfsfYNOZ6hON7/yy/mmWaJ5qjyqR/1GWmQopDRvu3OFxu4A37JxLruA+ybC44fnpaWsDgC1wN873y6ZqqtfIqANnyQHFSkYSbmF59TvY73D00Wj03XY00qVfl0f7karQ4t1zNhHUnnz/T+q57vh6EqWve+aB/0aVxu7C3FE8nVxjuMJPQ2zva6uo98Gx5TtkhP32Fzb9HsuCnpd94AP2rT0a1zj5ALWQuqM48UZrHqQ3SmujMduj6Fo9nztqKiYTvjN4mhmFjXjSQ3JxEZEaWIvnktXsE9tNNUe6bRRHmxhOJ3cXE+SjzSTV3q4XwwH2nvykkH2Wt90Hmf6K/p4WsaGtFmtAAA4ALHeIdWp1IfZ6Lz3f6EqlScN3zHwvUgFe3WIHRtxyuc87Z8P1VdUUbn1cTyLMijcQbjN0tgW21yAHmrRzQUKZC4UOUf7yOJNDeLqkOd1TuFN1MrImF8jg1o1J+deiFUjlYhudwMSzhrS5xs1t7k8ALHx1VJsVvbvNU4n1gWRtPuMBzNuJJHw7lWbf2i+qifILxUzSAwEetO8kBuXL4Zc9NFsdgFNCB/y2fFoVrVpO1oqU4Ycvy/kWltzJBPX8kgpxybcq9yUuSwKSG3KJ9HdUyiCPK+cj/sM/mUuvquzbcC7iQ1o5uOgWo3b2L9Ghs7OR/rSO5uPDuGnnzWm0HTvOl59ReyuXxf8fmR7irwrhRV7QpQ98dBB6sbWh85GoZe4Zfm45nvHVWW19qCljZHE0GR3qxRjoPgArEUzWF8jWDG4AuIAxPwiwBPHLJVG7+znue6qqBaaTJrD/hR8G9CeP91uSvDZGxRE4yyHtJ3WLnuscOXst5DqNe5S9obbjgA7R4BOjfePcP1TW39tdjhjjbjqJP2bOX33cgM/I8iQbG3eER7WU9rUOzdI7O33WDgPnogDO/8Ai8n0t0jI3drJG2OISCww4/Wcb8rA+Knv2FUNd2wqcUwZhzY0NcMiWDkCeik7ed2lZSRN9trzK4j3WNHHo4i3gFO29tplPC84gZLWay4xFzsm+rrqUAGx9q9vC2TK5uD3tNjbpcFWMbrhQN3dnGnpo4z7QF3ficS53xNlZIAEIQgDlFOzs62qYeEzyO4ucR8C1WzSom9MHY7UJ4TRtd0uBh/+P4qSwrznU6fBcSReQfFBP4DzE80phpTrSqmQMeaU40plpTjSmWhDHQUqOMDQAdwCQClgppiR4FKBVTX7GbM7HikY+wAdG8jIaZaHVVFdtCsos3OZNHewe5uY6Ow2I7807Tt1V2hJZ7Pb6dA4c8jXgpQCoafaVc8AspopARcFszACDxGI5p8SbSdpSRM6ulaR/pcpf/CXzf3bG8ruvqi4wIeQ0XcQAOJNgqpmx9pSe1LTwj7jXOP+oW+Keh9HzHHFVTTVB5FxazwaDceanUPDV3N+3iIh1ILm/oQ6rexhd2dMx1RLwDB6o6l2lu5Kh3WfIRNtF4eRmynafq2nrz6/EkZLQGenoojgEcbGgl1sLWgDUudp4lca9InpYNRigpHHCbtfMMrji2PiB97U8Oa1NloltZ+2/al3YmMp1Xw01j4jG+u+ArK+KCI/UwvOY0fIGkXH3Wi7R49F03Zg+oi59mz+EL593aivUN6Ncfhb9V9DQswsaOTQPIWVJ4jnmcETXBQioo9cU24pbioW0ars43O4gZd5yCztKlKpNQjzbwvmIzhZZL3covpFU6U5xweqzkZTqfD+S2art39m/R6aOP3rXd+N2bvjl4KxXq1vQjQpRpR5JY/vqVMpOTywUTau0m08TpH6NGnEng0d5UtNVFKyQAPaHAEOAcAbEaHPinxJUbubLcMVRPnPNmf/AC2e7GOXC/hyU3bO2GUseN2ZOTGDV7uACe2htBkEbnyGwaL9T0HU6LHyzSOa6slaTIbNp4rXDMZszLmdf75AHlGyeSZ7GOtUygOqJRpTx+7C371rfDlcTttbsU9PSSPaCJGDEJS44y8EWN+pVzu/sj6NCAc5HHHI7i551z5DRV+3nfSaiOkbm0ESz9GN9lh7zb4IAvKCQuijLvaLGl3eWi6fQhAAhCEAYn0m0R7OGoaM4n2d+F9v1aB+8qyllxNBHyDot7tjZwqIJInaPaRfkeB8DY+C5fsOYtBjfk+NxY4crEj4EEeCyWv2+JKqupa2k+KHD2L1pTjSmGlONKyckSGPtKcBTDSnAU00JY8ClgpkFLDk00JHQUSxh7S1wBaRYg8QkApQKRjG6OHP94IKzZzsdLK7BwY71o3DP1S0+y7PUWuodD6dZ42gTQNJ0OCRzeOuBwdbzXSammbIwteAWnh+q5RvxuE5jjIzO+juDujuR6rZ6RrDaVGs9+jO+XTqe8jQO9PrbZQyk8sUY+IF1DrvSvXytvFR4L8ZHPfl+EYFS7lbpf4kg9bX8A4AfePPh+e8ZQxgWwN8Rf4latTbXMlQ0+ljLRgIaOs2oQ6rlkLL3EQ9Roz1LQLN5XIxdVc/7uoMNsLb97/4sV1qYadrPZAF80smy4TYUoQWEjCbK3QFNWNAJIeWgA52GIE2PEZfBdVcVlNijt6ky+631Wdw4/PNaWaXC0nkCfIXWA1ir59ziPoV1Zpy2GanaDWEN9ZzzoxgxOPgEzFimqaeJ8ckd5A8h7cOIRguNuema0W5mzw2ATOF5Jruc7jYn1WjkLWKN5GGOalqACRHIWPABJDZRhxWHL9QtZZaJQtnGby5rr0z6FROvKWV0NAhCFeEcEzUVGHvXs84aOvAKh21tLsYnPObtGjm86C3zogCBU3rKrs9YoSC/k+Xg3uGfx6LXQQ4RbjxVZu1sf6PC0O9s+s/nidmb9eHgrSaYMaXOIDWi5J0AHFAETbW1m00LpHZnRreLnnRo+dAVF3b2U6Jjny5zzHHIeROjO4KDs2M104qZARDGSKdh948ZSPDL+memQAIQhAAhCEAC5zvxsz6NVsqGj6uYhknIP5+IAP7p5royhbY2UyqgfE/Rw14tOocOoNiot3bq4pODHqNTy55MPCLgZm/d5ZXyTzW/NtO/PJUNCXwSOp5cpIjYdW6ix7rEdCOSuGEEZLz6vFU5OMo7ot8N7pkm1v7dXddckto65/266qOEsKNKUP9RPCyQPHjlbu4X1zSgUwEsFMzcWtkcwx8FKDkyHL3EmcHMD2JJkYHAhwBB1B0KRiXuJJwBnqnYD4XYqc+qTnG7PyXke0W5Yw5h4gtJz8Dll85rRXUeejY/UBX1lrNWguGe6Ho1px6lQ7aEY9/yaSR0IGh6dyh1IfUWa3EyO5xGwu4BoNhn17vyMnabaWlGKWSKIcMYaCe4ak9wWQ2n6TI23FJE6U8JJQWRDrh9p/dkriN/c3q4aNN4fXp9XsFW6wt5HQKCmbDHe4aA3jkA0E5kk66XWW3i9I0TPq4AZcRDXSW9RodcOIzu6w1OguMzouYbe2/UVZvUSlwvcMb6sbe5g/M3Kzs2R+eKlWuh04y8yvvLsuX8/gVdS5cvdPsTdGfFSRjXCMP+U5fCyuVx30Hb5B8X0eQ5jC3P7QFmH95ot3tXYloiIMtqmnjbvSZawDTMqn2vBK43hkDCHEkOaC13QnUeCpaH6RVsxOmEbMRb9U2xdbIkOOYCALbam3GRH1ziedGNzcTwFuHikbN2RJLI2oqhbCfqodQz77ubvnoLHY+7sVP6wbd5945u77/AMkvae8dPT3EkgxD3G+s7usNPGyAJRqMIuTkBcuOg5k55WWenLtovAzbSsOeWc7gdNbgA/N9Paekk2iRJN9XTasiafWktoXkcOn91po4WtADQAAAAABYAaCyAGIX4QGi1gMgBoAbWAHDRLbIR16/OqdMY5L3CEAM9sfn5+c07G64XuEcl6AgAQhCABCEIAy2++65qWCaEWniGVtXtGeDvGZHiOKyGzNo4xycMnN5FdYWJ3x3RcXGppR9YM5Ix/iDi4DnzHHv1otV07z15kPeJ9tccPsS5EFrr6JYcqjZ+0RILjJw9pp4f0ViyUHvWInBxeGWLRJDlVbb3upqItE8mFzhcMAc51vtFrQSBkczrZWIK4P6Smyf+JT475lpbe9izA3DbpkR3gqw0uxhd1nCbwks7fIi16jpxyjrUPpM2e42+kAH70crfiWW+Kk//X1B/wDtReZ/kvnQOUinetA/Dls+Upfh+xE+1S7I71J6UNnC/wDxF7fZimPxwW+Kh1HpcpAbRx1MvVkVh5vcD8FyOnerGGVLj4dtFzcn81+iQl3U/gbmo9KNQ+4gpGs5Pmlv5sYAfC6qqzb9fPftKrs2kZsp2hnlIfWVO2pA1Nk27bDLhrTjcdGsBcT4BWFLS7SjvGmvnv8AnkblVnLmz1+z2BxcQXvOZe8lziedzxUaoKuKTdyuqf2dOY2n35zg/wBHtfBaPZvopjvermdN9xn1bO4kes74LlfU7W3WJSy+y3/hfPB2NCcuhzWOB88gjhY6R591gJOoFzbQZjMra7veiNziH1rsIyPZRm7uBs6TQcQQ2/eF0WioYaZmCFjI28mAC/U8SepSpKgnTJZy612tV9miuFd+v8f3cm07RLeW4wzZkMMQijY1jRoGC1j9q/Pqc1b0O+U8TcMkYmtkHh2F372RuVUoUO01Ova5SeU9999+5IqW0J8ycdryVcjYXWgbJe9jic/7mLQX7vPRa2l2V2bAxoDWtFgLr51q963zVzpWPtEy8cbeDm3zeedyLg8rLoWx/S2+JoEtngfavf8Azt18Qt1byqSpxlVWJPmkU81FSajyOsQMIFjYqr2pQwQMlnLWtNnEmzbuJGl7XuSqbYm/r69rnUlOJA12Fz+1s1rrXtctFza2Q5jmrKHYEs72yVj2uwm7YWX7Np5m+binxBJ3TpnR0ULXa4S63IPc5wHk4K3QhAAhCEACEIQAIQhAAhCEACEIQBkd6tyO2d29MRHPqRo2Tv5O66HjzWRgry1xjnaY5QbFrsrn58+C64qvbu7cNY20rfWA9V4ye3uPEdDkqe+0uFx7UdpEyhdOG0uRhmzEKDtrYdPWtDZ4729lwuHNvycMx3aKXtLduqorkD6RCOLQcTR1bmR8R3KJS7Tjk0NjyOR/qslVtq9pPO6a6os04VFtujI1Pochd+yqHt/Gxj/4cKjj0MEaVQ/9A/8AcXQV6HJ5aveLbj/BfsNO1pvoYOP0PEEXrMukFj5mQ/krCL0Swe9UVB7ixv8A0la3tDzKMZ5lJlqt5LnU/BL9AVrTXQpqX0cUEZuYcZ5yPe74E2+CvKSjhgFoo44xyY1rfyCaJQoVStVq/eTb9Wx2NKMeSJLqocE06cnom0JnCF4QIQodVtVkeV7u+y3M3/RLjFyeEjpMVDvLtYinnbCC54hlJLQTgaGHE7LkM76BaDZu6lVW2Mn/AA8J5j13D8OvnYdCt5sfd6GljLImDMWc45uf+I8eOWi0Nho85SVSrsueCHXuYxTit2fHtLXYDZabdnY1RtScQUw5dpIQcMTDq9x87DUrtVR6B9mPmMmCZoJv2TJSI+4C2IDoHLZ7D3ep6GIRUsTImDOzRm42AxOcc3usBmSTktgVAjdndyLZ9LHTQD1Ixqfae45ue48STc/AZBWiEIAEIQgAQhCABCEIAEIQgAXjjZeoQAwJj56dPgldt0+KHtFl61gsMh8hADYnN/nrnfwShKfn570SsGG9hdOCMch5IAb7foOPHlbj4qm2rujTVdy+MNf/AMyM2dfrlZ3iCrvAOQSmtskzhGaxJZFRk4vKZz2r3Bqoc6eVsrfsP9V3dncHzCqKh9RB+3ppG21cAS3/ADC7fiutoVTW0e3qbpYJcLya57nH4tuxO4kd4P6XT7dpRH32+dvzXS9obJhkBMkMTzY5ujY78wucbyUEbPZjY38LWj8gqmvoiprKkSqd2pvGDxtZGT7bP8wSjUssDjbn3n8hyWRGq1+7dIx49ZjXX1u0G/mo1vp8Kj4cj1SpwLIw/akYt62ouMiMh1OicjZUSkCGB5vfNwIaMgb3Nhx5rpFHsuGMAsijaSLktY0Z88gpEjBlkNQrenodFe8yDK9fRGAp9w6iW3bzBjbZsjzPHjkBlbmtNsbdinpLGOMF+XrvOJ+fU5DTgArwxi2g8l5gHIeStqNnRo+5EjTrznzZ7HJdLXjQvVKGQQhCABJe+yUvHDJADImI1z+e5KM3T4ryRoFu8JZYOQQA22c8evwNl6JSNUOYA4ZDilmMch5IAR2/d8/3TjH3C8MY5DySmjJAHq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933950"/>
            <a:ext cx="2371725" cy="1924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33800" y="1752600"/>
            <a:ext cx="5410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b="1" dirty="0" smtClean="0"/>
              <a:t> David Ahadzie</a:t>
            </a:r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 John </a:t>
            </a:r>
            <a:r>
              <a:rPr lang="en-GB" b="1" dirty="0" err="1" smtClean="0"/>
              <a:t>Moemeke</a:t>
            </a:r>
            <a:r>
              <a:rPr lang="en-GB" b="1" dirty="0" smtClean="0"/>
              <a:t> </a:t>
            </a:r>
            <a:r>
              <a:rPr lang="en-GB" b="1" dirty="0" err="1" smtClean="0"/>
              <a:t>Zeloyi</a:t>
            </a: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Sunil </a:t>
            </a:r>
            <a:r>
              <a:rPr lang="en-GB" b="1" dirty="0" err="1" smtClean="0"/>
              <a:t>Korah</a:t>
            </a: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err="1" smtClean="0"/>
              <a:t>Nataliya</a:t>
            </a:r>
            <a:r>
              <a:rPr lang="en-GB" b="1" dirty="0" smtClean="0"/>
              <a:t> </a:t>
            </a:r>
            <a:r>
              <a:rPr lang="en-GB" b="1" dirty="0" err="1" smtClean="0"/>
              <a:t>Vyshnevetska-Pynda</a:t>
            </a: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err="1" smtClean="0"/>
              <a:t>Fabisin</a:t>
            </a:r>
            <a:r>
              <a:rPr lang="en-GB" b="1" dirty="0" smtClean="0"/>
              <a:t> </a:t>
            </a:r>
            <a:r>
              <a:rPr lang="en-GB" b="1" dirty="0" err="1" smtClean="0"/>
              <a:t>Mainimo</a:t>
            </a: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 Dr. Joel Sonne</a:t>
            </a:r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 </a:t>
            </a:r>
            <a:r>
              <a:rPr lang="en-GB" b="1" dirty="0" err="1" smtClean="0"/>
              <a:t>Fadipe</a:t>
            </a:r>
            <a:r>
              <a:rPr lang="en-GB" b="1" dirty="0" smtClean="0"/>
              <a:t> </a:t>
            </a:r>
            <a:r>
              <a:rPr lang="en-GB" b="1" dirty="0" err="1" smtClean="0"/>
              <a:t>Sewanu</a:t>
            </a:r>
            <a:r>
              <a:rPr lang="en-GB" b="1" dirty="0" smtClean="0"/>
              <a:t> </a:t>
            </a:r>
            <a:r>
              <a:rPr lang="en-GB" b="1" dirty="0" err="1" smtClean="0"/>
              <a:t>Ashamu</a:t>
            </a: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 Gatta </a:t>
            </a:r>
            <a:r>
              <a:rPr lang="en-GB" b="1" dirty="0" err="1" smtClean="0"/>
              <a:t>Ba</a:t>
            </a:r>
            <a:endParaRPr lang="en-GB" b="1" dirty="0" smtClean="0"/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 Virginia Fernandez </a:t>
            </a:r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Rostand </a:t>
            </a:r>
            <a:r>
              <a:rPr lang="en-GB" b="1" dirty="0" err="1" smtClean="0"/>
              <a:t>Ewoma</a:t>
            </a:r>
            <a:r>
              <a:rPr lang="en-GB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b="1" dirty="0" err="1" smtClean="0"/>
              <a:t>Tonye</a:t>
            </a:r>
            <a:r>
              <a:rPr lang="en-GB" b="1" dirty="0" smtClean="0"/>
              <a:t> Francois</a:t>
            </a:r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 Josiane Benot</a:t>
            </a:r>
          </a:p>
          <a:p>
            <a:pPr>
              <a:buFont typeface="Wingdings" pitchFamily="2" charset="2"/>
              <a:buChar char="ü"/>
            </a:pPr>
            <a:r>
              <a:rPr lang="en-GB" b="1" dirty="0" smtClean="0"/>
              <a:t> Modou Lamin...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MARLA\COAST Project Home PC\SCMs\COAST 5TH STEERING COMMITTEE MEETING 23-28 SEPT 2013\5TH SCM PHOTOS\DAY 1 PHOTOS\DSC_0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130" y="0"/>
            <a:ext cx="3708870" cy="5525146"/>
          </a:xfrm>
          <a:prstGeom prst="rect">
            <a:avLst/>
          </a:prstGeom>
          <a:noFill/>
        </p:spPr>
      </p:pic>
      <p:pic>
        <p:nvPicPr>
          <p:cNvPr id="13" name="Picture 12" descr="_MG_9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509390" cy="3675474"/>
          </a:xfrm>
          <a:prstGeom prst="rect">
            <a:avLst/>
          </a:prstGeom>
        </p:spPr>
      </p:pic>
      <p:pic>
        <p:nvPicPr>
          <p:cNvPr id="18" name="Picture 17" descr="P10303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6534" y="3182992"/>
            <a:ext cx="4897466" cy="3675008"/>
          </a:xfrm>
          <a:prstGeom prst="rect">
            <a:avLst/>
          </a:prstGeom>
        </p:spPr>
      </p:pic>
      <p:pic>
        <p:nvPicPr>
          <p:cNvPr id="17" name="Picture 16" descr="DSC_05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3964" y="3250223"/>
            <a:ext cx="5421876" cy="363727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C:\Users\MARLA\COAST Project Home PC\SCMs\COAST 5TH STEERING COMMITTEE MEETING 23-28 SEPT 2013\5TH SCM PHOTOS\DAY 1 PHOTOS\DSC_0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696" y="0"/>
            <a:ext cx="3355304" cy="4998434"/>
          </a:xfrm>
          <a:prstGeom prst="rect">
            <a:avLst/>
          </a:prstGeom>
          <a:noFill/>
        </p:spPr>
      </p:pic>
      <p:pic>
        <p:nvPicPr>
          <p:cNvPr id="51202" name="Picture 2" descr="C:\Users\MARLA\COAST Project Home PC\SCMs\COAST 5TH STEERING COMMITTEE MEETING 23-28 SEPT 2013\5TH SCM PHOTOS\DAY 1 PHOTOS\DSC_0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62404"/>
            <a:ext cx="5207430" cy="3495596"/>
          </a:xfrm>
          <a:prstGeom prst="rect">
            <a:avLst/>
          </a:prstGeom>
          <a:noFill/>
        </p:spPr>
      </p:pic>
      <p:pic>
        <p:nvPicPr>
          <p:cNvPr id="51204" name="Picture 4" descr="C:\Users\MARLA\COAST Project Home PC\SCMs\COAST 5TH STEERING COMMITTEE MEETING 23-28 SEPT 2013\5TH SCM PHOTOS\DAY 1 PHOTOS\DSC_0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352801"/>
            <a:ext cx="4343400" cy="3505200"/>
          </a:xfrm>
          <a:prstGeom prst="rect">
            <a:avLst/>
          </a:prstGeom>
          <a:noFill/>
        </p:spPr>
      </p:pic>
      <p:pic>
        <p:nvPicPr>
          <p:cNvPr id="11" name="Picture 3" descr="C:\Users\MARLA\AppData\Local\Microsoft\Windows\Temporary Internet Files\Content.Outlook\CLBY2OT2\Snapshot_20140217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5" descr="picPerson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0"/>
            <a:ext cx="2539784" cy="33528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8600" y="-1828800"/>
            <a:ext cx="706699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FF0000"/>
                </a:solidFill>
              </a:rPr>
              <a:t>Photos</a:t>
            </a:r>
            <a:r>
              <a:rPr lang="de-AT" dirty="0" smtClean="0">
                <a:solidFill>
                  <a:srgbClr val="FF0000"/>
                </a:solidFill>
              </a:rPr>
              <a:t> still </a:t>
            </a:r>
            <a:r>
              <a:rPr lang="de-AT" dirty="0" err="1" smtClean="0">
                <a:solidFill>
                  <a:srgbClr val="FF0000"/>
                </a:solidFill>
              </a:rPr>
              <a:t>missing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from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Emelda</a:t>
            </a:r>
            <a:r>
              <a:rPr lang="de-AT" dirty="0" smtClean="0">
                <a:solidFill>
                  <a:srgbClr val="FF0000"/>
                </a:solidFill>
              </a:rPr>
              <a:t>, </a:t>
            </a:r>
            <a:r>
              <a:rPr lang="de-AT" dirty="0" err="1" smtClean="0">
                <a:solidFill>
                  <a:srgbClr val="FF0000"/>
                </a:solidFill>
              </a:rPr>
              <a:t>Liaision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officers</a:t>
            </a:r>
            <a:r>
              <a:rPr lang="de-AT" dirty="0" smtClean="0">
                <a:solidFill>
                  <a:srgbClr val="FF0000"/>
                </a:solidFill>
              </a:rPr>
              <a:t> Ghana &amp; Nigeria </a:t>
            </a:r>
          </a:p>
          <a:p>
            <a:r>
              <a:rPr lang="de-AT" dirty="0" err="1" smtClean="0">
                <a:solidFill>
                  <a:srgbClr val="FF0000"/>
                </a:solidFill>
              </a:rPr>
              <a:t>and</a:t>
            </a:r>
            <a:r>
              <a:rPr lang="de-AT" dirty="0" smtClean="0">
                <a:solidFill>
                  <a:srgbClr val="FF0000"/>
                </a:solidFill>
              </a:rPr>
              <a:t> Nataliya (Marla </a:t>
            </a:r>
            <a:r>
              <a:rPr lang="de-AT" dirty="0" err="1" smtClean="0">
                <a:solidFill>
                  <a:srgbClr val="FF0000"/>
                </a:solidFill>
              </a:rPr>
              <a:t>to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obtain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photo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from</a:t>
            </a:r>
            <a:r>
              <a:rPr lang="de-AT" dirty="0" smtClean="0">
                <a:solidFill>
                  <a:srgbClr val="FF0000"/>
                </a:solidFill>
              </a:rPr>
              <a:t> N)</a:t>
            </a:r>
            <a:endParaRPr lang="de-AT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6600" cy="33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35294" r="25000" b="13725"/>
          <a:stretch>
            <a:fillRect/>
          </a:stretch>
        </p:blipFill>
        <p:spPr bwMode="auto">
          <a:xfrm>
            <a:off x="3200400" y="1143000"/>
            <a:ext cx="2438400" cy="397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 b="20477"/>
          <a:stretch>
            <a:fillRect/>
          </a:stretch>
        </p:blipFill>
        <p:spPr bwMode="auto">
          <a:xfrm>
            <a:off x="5638800" y="1143000"/>
            <a:ext cx="312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Virginia Fernandez-Trapa"/>
          <p:cNvPicPr>
            <a:picLocks noChangeAspect="1" noChangeArrowheads="1"/>
          </p:cNvPicPr>
          <p:nvPr/>
        </p:nvPicPr>
        <p:blipFill>
          <a:blip r:embed="rId6" cstate="print"/>
          <a:srcRect l="6122" r="8163"/>
          <a:stretch>
            <a:fillRect/>
          </a:stretch>
        </p:blipFill>
        <p:spPr bwMode="auto">
          <a:xfrm>
            <a:off x="0" y="3124200"/>
            <a:ext cx="32004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ARLA\COAST Project Home PC\SCMs\COAST 5TH STEERING COMMITTEE MEETING 23-28 SEPT 2013\5TH SCM PHOTOS\DAY 1 PHOTOS\DSC_0468.JPG"/>
          <p:cNvPicPr>
            <a:picLocks noChangeAspect="1" noChangeArrowheads="1"/>
          </p:cNvPicPr>
          <p:nvPr/>
        </p:nvPicPr>
        <p:blipFill>
          <a:blip r:embed="rId3" cstate="print"/>
          <a:srcRect l="13425"/>
          <a:stretch>
            <a:fillRect/>
          </a:stretch>
        </p:blipFill>
        <p:spPr bwMode="auto">
          <a:xfrm>
            <a:off x="0" y="0"/>
            <a:ext cx="4422422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228600" y="-1828800"/>
            <a:ext cx="706699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FF0000"/>
                </a:solidFill>
              </a:rPr>
              <a:t>Photos</a:t>
            </a:r>
            <a:r>
              <a:rPr lang="de-AT" dirty="0" smtClean="0">
                <a:solidFill>
                  <a:srgbClr val="FF0000"/>
                </a:solidFill>
              </a:rPr>
              <a:t> still </a:t>
            </a:r>
            <a:r>
              <a:rPr lang="de-AT" dirty="0" err="1" smtClean="0">
                <a:solidFill>
                  <a:srgbClr val="FF0000"/>
                </a:solidFill>
              </a:rPr>
              <a:t>missing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from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Emelda</a:t>
            </a:r>
            <a:r>
              <a:rPr lang="de-AT" dirty="0" smtClean="0">
                <a:solidFill>
                  <a:srgbClr val="FF0000"/>
                </a:solidFill>
              </a:rPr>
              <a:t>, </a:t>
            </a:r>
            <a:r>
              <a:rPr lang="de-AT" dirty="0" err="1" smtClean="0">
                <a:solidFill>
                  <a:srgbClr val="FF0000"/>
                </a:solidFill>
              </a:rPr>
              <a:t>Liaision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officers</a:t>
            </a:r>
            <a:r>
              <a:rPr lang="de-AT" dirty="0" smtClean="0">
                <a:solidFill>
                  <a:srgbClr val="FF0000"/>
                </a:solidFill>
              </a:rPr>
              <a:t> Ghana &amp; Nigeria </a:t>
            </a:r>
          </a:p>
          <a:p>
            <a:r>
              <a:rPr lang="de-AT" dirty="0" err="1" smtClean="0">
                <a:solidFill>
                  <a:srgbClr val="FF0000"/>
                </a:solidFill>
              </a:rPr>
              <a:t>and</a:t>
            </a:r>
            <a:r>
              <a:rPr lang="de-AT" dirty="0" smtClean="0">
                <a:solidFill>
                  <a:srgbClr val="FF0000"/>
                </a:solidFill>
              </a:rPr>
              <a:t> Nataliya (Marla </a:t>
            </a:r>
            <a:r>
              <a:rPr lang="de-AT" dirty="0" err="1" smtClean="0">
                <a:solidFill>
                  <a:srgbClr val="FF0000"/>
                </a:solidFill>
              </a:rPr>
              <a:t>to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obtain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photo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from</a:t>
            </a:r>
            <a:r>
              <a:rPr lang="de-AT" dirty="0" smtClean="0">
                <a:solidFill>
                  <a:srgbClr val="FF0000"/>
                </a:solidFill>
              </a:rPr>
              <a:t> N)</a:t>
            </a:r>
            <a:endParaRPr lang="de-AT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8023" t="17808" r="45931" b="24658"/>
          <a:stretch>
            <a:fillRect/>
          </a:stretch>
        </p:blipFill>
        <p:spPr bwMode="auto">
          <a:xfrm>
            <a:off x="3962400" y="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7658" y="0"/>
            <a:ext cx="2026342" cy="342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429000"/>
            <a:ext cx="375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:\video - photo reporting Demo Sites Ecotourism\Ada Ghana\Tourguides, Mangrove, and Rhum producers\P1030059.JPG"/>
          <p:cNvPicPr>
            <a:picLocks noChangeAspect="1" noChangeArrowheads="1"/>
          </p:cNvPicPr>
          <p:nvPr/>
        </p:nvPicPr>
        <p:blipFill>
          <a:blip r:embed="rId7" cstate="print"/>
          <a:srcRect l="16667" r="8333" b="15556"/>
          <a:stretch>
            <a:fillRect/>
          </a:stretch>
        </p:blipFill>
        <p:spPr bwMode="auto">
          <a:xfrm>
            <a:off x="0" y="3429000"/>
            <a:ext cx="3429000" cy="28956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 l="4051" t="28807" r="59488" b="20780"/>
          <a:stretch>
            <a:fillRect/>
          </a:stretch>
        </p:blipFill>
        <p:spPr bwMode="auto">
          <a:xfrm>
            <a:off x="6324600" y="3400778"/>
            <a:ext cx="2819400" cy="292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6471" r="21176"/>
          <a:stretch>
            <a:fillRect/>
          </a:stretch>
        </p:blipFill>
        <p:spPr bwMode="auto">
          <a:xfrm>
            <a:off x="4953000" y="1066800"/>
            <a:ext cx="4038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5486400" cy="392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57600" y="5334000"/>
            <a:ext cx="298883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GB" b="1" dirty="0" smtClean="0"/>
              <a:t>In memoriam</a:t>
            </a:r>
          </a:p>
          <a:p>
            <a:r>
              <a:rPr lang="en-GB" b="1" dirty="0" err="1" smtClean="0"/>
              <a:t>Babacar</a:t>
            </a:r>
            <a:r>
              <a:rPr lang="en-GB" b="1" dirty="0" smtClean="0"/>
              <a:t> Sy, DPC Senegal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6002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We are together!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Nous </a:t>
            </a:r>
            <a:r>
              <a:rPr lang="en-US" sz="5400" dirty="0" err="1" smtClean="0">
                <a:solidFill>
                  <a:srgbClr val="FF0000"/>
                </a:solidFill>
              </a:rPr>
              <a:t>sommes</a:t>
            </a:r>
            <a:r>
              <a:rPr lang="en-US" sz="5400" dirty="0" smtClean="0">
                <a:solidFill>
                  <a:srgbClr val="FF0000"/>
                </a:solidFill>
              </a:rPr>
              <a:t> ensemble!</a:t>
            </a:r>
          </a:p>
          <a:p>
            <a:pPr algn="ctr"/>
            <a:r>
              <a:rPr lang="en-US" sz="5400" dirty="0" err="1" smtClean="0">
                <a:solidFill>
                  <a:srgbClr val="00B050"/>
                </a:solidFill>
              </a:rPr>
              <a:t>Estamos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todos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juntos</a:t>
            </a:r>
            <a:r>
              <a:rPr lang="en-US" sz="5400" dirty="0" smtClean="0">
                <a:solidFill>
                  <a:srgbClr val="00B050"/>
                </a:solidFill>
              </a:rPr>
              <a:t>!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/>
          <a:srcRect l="77778" r="2778" b="20567"/>
          <a:stretch>
            <a:fillRect/>
          </a:stretch>
        </p:blipFill>
        <p:spPr bwMode="auto">
          <a:xfrm>
            <a:off x="3810000" y="4114800"/>
            <a:ext cx="1981200" cy="198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</Words>
  <Application>Microsoft Office PowerPoint</Application>
  <PresentationFormat>On-screen Show (4:3)</PresentationFormat>
  <Paragraphs>45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Colleagues without which the COAST project would not have been able to achieve the results that it has…</vt:lpstr>
      <vt:lpstr>Slide 3</vt:lpstr>
      <vt:lpstr>Slide 4</vt:lpstr>
      <vt:lpstr>Slide 5</vt:lpstr>
      <vt:lpstr>Slide 6</vt:lpstr>
      <vt:lpstr>Slide 7</vt:lpstr>
      <vt:lpstr>Slide 8</vt:lpstr>
    </vt:vector>
  </TitlesOfParts>
  <Company>www.warez-bb.org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Gibbon 2011</dc:creator>
  <cp:lastModifiedBy>MMPR</cp:lastModifiedBy>
  <cp:revision>1167</cp:revision>
  <dcterms:created xsi:type="dcterms:W3CDTF">2012-04-17T12:45:04Z</dcterms:created>
  <dcterms:modified xsi:type="dcterms:W3CDTF">2014-06-12T14:01:28Z</dcterms:modified>
</cp:coreProperties>
</file>